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4" r:id="rId9"/>
    <p:sldId id="261" r:id="rId10"/>
    <p:sldId id="262" r:id="rId11"/>
    <p:sldId id="272" r:id="rId12"/>
    <p:sldId id="263" r:id="rId13"/>
    <p:sldId id="273" r:id="rId14"/>
    <p:sldId id="265" r:id="rId15"/>
    <p:sldId id="266" r:id="rId16"/>
    <p:sldId id="267" r:id="rId17"/>
    <p:sldId id="268" r:id="rId18"/>
    <p:sldId id="269" r:id="rId19"/>
    <p:sldId id="274" r:id="rId20"/>
    <p:sldId id="277" r:id="rId21"/>
    <p:sldId id="275" r:id="rId22"/>
    <p:sldId id="276" r:id="rId23"/>
    <p:sldId id="293" r:id="rId24"/>
    <p:sldId id="278" r:id="rId25"/>
    <p:sldId id="279" r:id="rId26"/>
    <p:sldId id="280" r:id="rId27"/>
    <p:sldId id="283" r:id="rId28"/>
    <p:sldId id="281" r:id="rId29"/>
    <p:sldId id="282" r:id="rId30"/>
    <p:sldId id="284" r:id="rId31"/>
    <p:sldId id="285" r:id="rId32"/>
    <p:sldId id="286" r:id="rId33"/>
    <p:sldId id="290" r:id="rId34"/>
    <p:sldId id="287" r:id="rId35"/>
    <p:sldId id="288" r:id="rId36"/>
    <p:sldId id="289" r:id="rId37"/>
    <p:sldId id="291" r:id="rId38"/>
    <p:sldId id="292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mySetu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Analysis &amp; Functionality </a:t>
            </a:r>
            <a:r>
              <a:rPr lang="en-US" dirty="0" smtClean="0"/>
              <a:t>Model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Incidents / Notice-Alerts</a:t>
            </a:r>
            <a:endParaRPr lang="en-IN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Manage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Manage / Task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Reports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Reports / List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Reports / Summary / Monthly</a:t>
            </a:r>
            <a:endParaRPr lang="en-IN" dirty="0"/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LM – Reports / Summary / </a:t>
            </a:r>
            <a:r>
              <a:rPr lang="en-US" dirty="0" err="1" smtClean="0"/>
              <a:t>Placewise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Reports / Specific Months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Reports / Full Incident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– Incidents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Select IRIS</a:t>
            </a:r>
            <a:endParaRPr lang="en-IN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– Tasks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– Reports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 – Trends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 – Trends / Injured Person</a:t>
            </a:r>
            <a:endParaRPr lang="en-IN" dirty="0"/>
          </a:p>
        </p:txBody>
      </p:sp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4419" y="1600200"/>
            <a:ext cx="67951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 – Administration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 – Admin / Dept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 – App. </a:t>
            </a:r>
            <a:r>
              <a:rPr lang="en-US" dirty="0" err="1" smtClean="0"/>
              <a:t>Config</a:t>
            </a:r>
            <a:endParaRPr lang="en-IN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4275" y="1600554"/>
            <a:ext cx="6775450" cy="452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 – App </a:t>
            </a:r>
            <a:r>
              <a:rPr lang="en-US" dirty="0" err="1" smtClean="0"/>
              <a:t>Config</a:t>
            </a:r>
            <a:r>
              <a:rPr lang="en-US" dirty="0" smtClean="0"/>
              <a:t>. / </a:t>
            </a:r>
            <a:r>
              <a:rPr lang="en-US" dirty="0" err="1" smtClean="0"/>
              <a:t>Config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 – Utilities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 – Reports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 – Incidents</a:t>
            </a:r>
            <a:endParaRPr lang="en-IN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 – Reports / Admin Reports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SH – Reports / Admin Reports / Dept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UDH – Incidents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UDH – Incidents / View-Submit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UDH – Task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UDH – Reports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UDH – Trends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 Incident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Report Incident</a:t>
            </a:r>
          </a:p>
          <a:p>
            <a:r>
              <a:rPr lang="en-US" dirty="0" smtClean="0"/>
              <a:t>View-Submit Incident</a:t>
            </a:r>
          </a:p>
          <a:p>
            <a:r>
              <a:rPr lang="en-US" dirty="0" smtClean="0"/>
              <a:t>Incident Stages</a:t>
            </a:r>
          </a:p>
          <a:p>
            <a:r>
              <a:rPr lang="en-US" dirty="0" smtClean="0"/>
              <a:t>Reports</a:t>
            </a:r>
          </a:p>
          <a:p>
            <a:r>
              <a:rPr lang="en-US" dirty="0" smtClean="0"/>
              <a:t>Trends</a:t>
            </a:r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Left-Navigation</a:t>
            </a:r>
            <a:endParaRPr lang="en-IN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4644" y="1600200"/>
            <a:ext cx="677471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Necessary Data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4644" y="1600200"/>
            <a:ext cx="677471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Incidents / Report Incident</a:t>
            </a:r>
            <a:endParaRPr lang="en-IN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514153"/>
            <a:ext cx="4038600" cy="269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511"/>
            <a:ext cx="4038600" cy="269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incident report changes.</a:t>
            </a:r>
          </a:p>
          <a:p>
            <a:r>
              <a:rPr lang="en-US" dirty="0" smtClean="0"/>
              <a:t>Basic design changes like – radio buttons, data view, etc.</a:t>
            </a:r>
            <a:endParaRPr lang="en-US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 – Incidents / View-Submit</a:t>
            </a:r>
            <a:endParaRPr lang="en-IN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Incidents / Stages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 – Incidents / Task Maintenance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– Incidents / Process Flow</a:t>
            </a:r>
            <a:endParaRPr lang="en-IN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LM – Incidents / MV Accident Investigation</a:t>
            </a:r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744" y="1600200"/>
            <a:ext cx="67765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203</Words>
  <Application>Microsoft Office PowerPoint</Application>
  <PresentationFormat>On-screen Show (4:3)</PresentationFormat>
  <Paragraphs>49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mySetu</vt:lpstr>
      <vt:lpstr>LM – Select IRIS</vt:lpstr>
      <vt:lpstr>LM – Incidents</vt:lpstr>
      <vt:lpstr>LM – Incidents / Report Incident</vt:lpstr>
      <vt:lpstr>LM – Incidents / View-Submit</vt:lpstr>
      <vt:lpstr>LM – Incidents / Stages</vt:lpstr>
      <vt:lpstr>LM – Incidents / Task Maintenance</vt:lpstr>
      <vt:lpstr>LM – Incidents / Process Flow</vt:lpstr>
      <vt:lpstr>LM – Incidents / MV Accident Investigation</vt:lpstr>
      <vt:lpstr>LM – Incidents / Notice-Alerts</vt:lpstr>
      <vt:lpstr>LM – Manage</vt:lpstr>
      <vt:lpstr>LM – Manage / Task</vt:lpstr>
      <vt:lpstr>LM – Reports</vt:lpstr>
      <vt:lpstr>LM – Reports / List</vt:lpstr>
      <vt:lpstr>LM – Reports / Summary / Monthly</vt:lpstr>
      <vt:lpstr>LM – Reports / Summary / Placewise</vt:lpstr>
      <vt:lpstr>LM – Reports / Specific Months</vt:lpstr>
      <vt:lpstr>LM – Reports / Full Incident</vt:lpstr>
      <vt:lpstr>SM – Incidents</vt:lpstr>
      <vt:lpstr>SM – Tasks</vt:lpstr>
      <vt:lpstr>SM – Reports</vt:lpstr>
      <vt:lpstr>SM – Trends</vt:lpstr>
      <vt:lpstr>SM – Trends / Injured Person</vt:lpstr>
      <vt:lpstr>SH – Administration</vt:lpstr>
      <vt:lpstr>SH – Admin / Dept</vt:lpstr>
      <vt:lpstr>SH – App. Config</vt:lpstr>
      <vt:lpstr>SH – App Config. / Config</vt:lpstr>
      <vt:lpstr>SH – Utilities</vt:lpstr>
      <vt:lpstr>SH – Reports</vt:lpstr>
      <vt:lpstr>SH – Reports / Admin Reports</vt:lpstr>
      <vt:lpstr>SH – Reports / Admin Reports / Dept</vt:lpstr>
      <vt:lpstr>UDH – Incidents</vt:lpstr>
      <vt:lpstr>UDH – Incidents / View-Submit</vt:lpstr>
      <vt:lpstr>UDH – Task</vt:lpstr>
      <vt:lpstr>UDH – Reports</vt:lpstr>
      <vt:lpstr>UDH – Trends</vt:lpstr>
      <vt:lpstr>Report Incident</vt:lpstr>
      <vt:lpstr>Left-Navigation</vt:lpstr>
      <vt:lpstr>Only Necessary Data</vt:lpstr>
      <vt:lpstr>Comparison</vt:lpstr>
      <vt:lpstr>Suggestion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suvozit</dc:creator>
  <cp:lastModifiedBy>suvozit</cp:lastModifiedBy>
  <cp:revision>51</cp:revision>
  <dcterms:created xsi:type="dcterms:W3CDTF">2006-08-16T00:00:00Z</dcterms:created>
  <dcterms:modified xsi:type="dcterms:W3CDTF">2013-07-01T05:19:21Z</dcterms:modified>
</cp:coreProperties>
</file>